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5C3"/>
    <a:srgbClr val="99CCFF"/>
    <a:srgbClr val="FF5050"/>
    <a:srgbClr val="CC99FF"/>
    <a:srgbClr val="CCCCFF"/>
    <a:srgbClr val="CC66FF"/>
    <a:srgbClr val="6A3B8D"/>
    <a:srgbClr val="FF6600"/>
    <a:srgbClr val="996633"/>
    <a:srgbClr val="00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73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93B06-7D29-4668-BB5D-E17F1F4E33B5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AB23D-52D1-45D4-90E7-F223A575775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1681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AB23D-52D1-45D4-90E7-F223A575775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923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AB23D-52D1-45D4-90E7-F223A575775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958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AB23D-52D1-45D4-90E7-F223A575775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1075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8AB23D-52D1-45D4-90E7-F223A5757757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662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AB23D-52D1-45D4-90E7-F223A575775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643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634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4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0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587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082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7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67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6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04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4/11/2021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6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4/11/2021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8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5" name="Rectangle 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3" descr="Sfondo a righe color arcobaleno">
            <a:extLst>
              <a:ext uri="{FF2B5EF4-FFF2-40B4-BE49-F238E27FC236}">
                <a16:creationId xmlns:a16="http://schemas.microsoft.com/office/drawing/2014/main" id="{69A7B2A5-98B5-487B-9BDD-359BC24779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62" b="15938"/>
          <a:stretch/>
        </p:blipFill>
        <p:spPr>
          <a:xfrm>
            <a:off x="20" y="10"/>
            <a:ext cx="12191962" cy="6857990"/>
          </a:xfrm>
          <a:prstGeom prst="rect">
            <a:avLst/>
          </a:prstGeom>
        </p:spPr>
      </p:pic>
      <p:sp>
        <p:nvSpPr>
          <p:cNvPr id="147" name="Rectangle 10">
            <a:extLst>
              <a:ext uri="{FF2B5EF4-FFF2-40B4-BE49-F238E27FC236}">
                <a16:creationId xmlns:a16="http://schemas.microsoft.com/office/drawing/2014/main" id="{B7E0C296-2B1B-4589-84EA-239D8784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175" y="2279176"/>
            <a:ext cx="5199894" cy="258567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D469B3-EC98-49DB-9ED1-20D93AE70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5812" y="2522070"/>
            <a:ext cx="4606621" cy="1533098"/>
          </a:xfrm>
        </p:spPr>
        <p:txBody>
          <a:bodyPr>
            <a:normAutofit/>
          </a:bodyPr>
          <a:lstStyle/>
          <a:p>
            <a:r>
              <a:rPr lang="it-IT" sz="4000" dirty="0"/>
              <a:t>Presentazione </a:t>
            </a:r>
            <a:br>
              <a:rPr lang="it-IT" sz="4000" dirty="0"/>
            </a:br>
            <a:r>
              <a:rPr lang="it-IT" sz="4000" dirty="0"/>
              <a:t>MiniHomework2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1DDAB2C-88C6-4638-B7A1-DF7DA89373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48670" y="4155083"/>
            <a:ext cx="4490112" cy="553395"/>
          </a:xfrm>
        </p:spPr>
        <p:txBody>
          <a:bodyPr>
            <a:normAutofit fontScale="92500"/>
          </a:bodyPr>
          <a:lstStyle/>
          <a:p>
            <a:r>
              <a:rPr lang="it-IT" dirty="0"/>
              <a:t>Antonio Longo O46002101</a:t>
            </a:r>
          </a:p>
        </p:txBody>
      </p:sp>
      <p:grpSp>
        <p:nvGrpSpPr>
          <p:cNvPr id="148" name="Group 12">
            <a:extLst>
              <a:ext uri="{FF2B5EF4-FFF2-40B4-BE49-F238E27FC236}">
                <a16:creationId xmlns:a16="http://schemas.microsoft.com/office/drawing/2014/main" id="{3CDD339A-0D5C-435F-B70C-6498DB974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552" y="3022005"/>
            <a:ext cx="12161561" cy="1033163"/>
            <a:chOff x="23552" y="3022005"/>
            <a:chExt cx="12161561" cy="1033163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21D7864D-9CC0-4345-A8ED-01EEC9C57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3">
              <a:extLst>
                <a:ext uri="{FF2B5EF4-FFF2-40B4-BE49-F238E27FC236}">
                  <a16:creationId xmlns:a16="http://schemas.microsoft.com/office/drawing/2014/main" id="{F9F23CAB-0676-4AC7-8CA8-7B5BF73E2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5">
              <a:extLst>
                <a:ext uri="{FF2B5EF4-FFF2-40B4-BE49-F238E27FC236}">
                  <a16:creationId xmlns:a16="http://schemas.microsoft.com/office/drawing/2014/main" id="{EB1A7EF0-FD1E-4431-AA12-061658B27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6">
              <a:extLst>
                <a:ext uri="{FF2B5EF4-FFF2-40B4-BE49-F238E27FC236}">
                  <a16:creationId xmlns:a16="http://schemas.microsoft.com/office/drawing/2014/main" id="{AAA8D351-4D5D-43CA-9EA3-3A209DBA7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7">
              <a:extLst>
                <a:ext uri="{FF2B5EF4-FFF2-40B4-BE49-F238E27FC236}">
                  <a16:creationId xmlns:a16="http://schemas.microsoft.com/office/drawing/2014/main" id="{AEB482CE-8502-400F-A587-CEA8BF668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9">
              <a:extLst>
                <a:ext uri="{FF2B5EF4-FFF2-40B4-BE49-F238E27FC236}">
                  <a16:creationId xmlns:a16="http://schemas.microsoft.com/office/drawing/2014/main" id="{B86FDE7E-057E-44EF-9209-38C5CD45C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70">
              <a:extLst>
                <a:ext uri="{FF2B5EF4-FFF2-40B4-BE49-F238E27FC236}">
                  <a16:creationId xmlns:a16="http://schemas.microsoft.com/office/drawing/2014/main" id="{9DAEC7B8-1258-418C-8918-40304A03F2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1">
              <a:extLst>
                <a:ext uri="{FF2B5EF4-FFF2-40B4-BE49-F238E27FC236}">
                  <a16:creationId xmlns:a16="http://schemas.microsoft.com/office/drawing/2014/main" id="{7B3E59D7-9F28-4FEB-8725-3474C434C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2">
              <a:extLst>
                <a:ext uri="{FF2B5EF4-FFF2-40B4-BE49-F238E27FC236}">
                  <a16:creationId xmlns:a16="http://schemas.microsoft.com/office/drawing/2014/main" id="{FB6EF793-0487-49E6-ACD6-A61029C0A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3">
              <a:extLst>
                <a:ext uri="{FF2B5EF4-FFF2-40B4-BE49-F238E27FC236}">
                  <a16:creationId xmlns:a16="http://schemas.microsoft.com/office/drawing/2014/main" id="{98ABF759-8FA6-48D5-B872-D9CEECD39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74">
              <a:extLst>
                <a:ext uri="{FF2B5EF4-FFF2-40B4-BE49-F238E27FC236}">
                  <a16:creationId xmlns:a16="http://schemas.microsoft.com/office/drawing/2014/main" id="{DDB8BBFA-C9D7-4F60-A252-7ED1743E47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85">
              <a:extLst>
                <a:ext uri="{FF2B5EF4-FFF2-40B4-BE49-F238E27FC236}">
                  <a16:creationId xmlns:a16="http://schemas.microsoft.com/office/drawing/2014/main" id="{A0FF6E41-0C56-4070-B2E2-2B584C578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7">
              <a:extLst>
                <a:ext uri="{FF2B5EF4-FFF2-40B4-BE49-F238E27FC236}">
                  <a16:creationId xmlns:a16="http://schemas.microsoft.com/office/drawing/2014/main" id="{BF2AC548-3795-4AF1-B887-1983F7F8A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8">
              <a:extLst>
                <a:ext uri="{FF2B5EF4-FFF2-40B4-BE49-F238E27FC236}">
                  <a16:creationId xmlns:a16="http://schemas.microsoft.com/office/drawing/2014/main" id="{2BDFC7FA-5D85-4F31-B712-6E0C0D7B0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94">
              <a:extLst>
                <a:ext uri="{FF2B5EF4-FFF2-40B4-BE49-F238E27FC236}">
                  <a16:creationId xmlns:a16="http://schemas.microsoft.com/office/drawing/2014/main" id="{DD1464FA-ADAE-4DB6-A9A6-A809763A36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7">
              <a:extLst>
                <a:ext uri="{FF2B5EF4-FFF2-40B4-BE49-F238E27FC236}">
                  <a16:creationId xmlns:a16="http://schemas.microsoft.com/office/drawing/2014/main" id="{A247191C-2FEA-4AA3-9B1B-4F1602D26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8">
              <a:extLst>
                <a:ext uri="{FF2B5EF4-FFF2-40B4-BE49-F238E27FC236}">
                  <a16:creationId xmlns:a16="http://schemas.microsoft.com/office/drawing/2014/main" id="{92676367-B42C-46BC-BF52-A543723C2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9">
              <a:extLst>
                <a:ext uri="{FF2B5EF4-FFF2-40B4-BE49-F238E27FC236}">
                  <a16:creationId xmlns:a16="http://schemas.microsoft.com/office/drawing/2014/main" id="{F96083BD-2E2F-43C1-B5B8-90A19ECB2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0">
              <a:extLst>
                <a:ext uri="{FF2B5EF4-FFF2-40B4-BE49-F238E27FC236}">
                  <a16:creationId xmlns:a16="http://schemas.microsoft.com/office/drawing/2014/main" id="{36D49EC8-F959-4206-9496-81C1FCE95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0D1F9B54-5650-4ADE-8769-818D5AD3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2">
              <a:extLst>
                <a:ext uri="{FF2B5EF4-FFF2-40B4-BE49-F238E27FC236}">
                  <a16:creationId xmlns:a16="http://schemas.microsoft.com/office/drawing/2014/main" id="{1208F64B-D1E2-4308-A921-2791E4D90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3">
              <a:extLst>
                <a:ext uri="{FF2B5EF4-FFF2-40B4-BE49-F238E27FC236}">
                  <a16:creationId xmlns:a16="http://schemas.microsoft.com/office/drawing/2014/main" id="{DD5592E3-A816-49FE-824E-AF5845C51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3">
              <a:extLst>
                <a:ext uri="{FF2B5EF4-FFF2-40B4-BE49-F238E27FC236}">
                  <a16:creationId xmlns:a16="http://schemas.microsoft.com/office/drawing/2014/main" id="{048AF30C-3E40-4065-A7E2-A78D26B0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5">
              <a:extLst>
                <a:ext uri="{FF2B5EF4-FFF2-40B4-BE49-F238E27FC236}">
                  <a16:creationId xmlns:a16="http://schemas.microsoft.com/office/drawing/2014/main" id="{F6E9CB87-8280-47D0-88C8-BAC285D5D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7">
              <a:extLst>
                <a:ext uri="{FF2B5EF4-FFF2-40B4-BE49-F238E27FC236}">
                  <a16:creationId xmlns:a16="http://schemas.microsoft.com/office/drawing/2014/main" id="{C126D247-0C11-4EAB-BE52-A4D807955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18">
              <a:extLst>
                <a:ext uri="{FF2B5EF4-FFF2-40B4-BE49-F238E27FC236}">
                  <a16:creationId xmlns:a16="http://schemas.microsoft.com/office/drawing/2014/main" id="{A15D480B-DA3E-4F00-BDEA-52E018D2C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9">
              <a:extLst>
                <a:ext uri="{FF2B5EF4-FFF2-40B4-BE49-F238E27FC236}">
                  <a16:creationId xmlns:a16="http://schemas.microsoft.com/office/drawing/2014/main" id="{171F133F-A692-4513-A861-47BDCCC8F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0">
              <a:extLst>
                <a:ext uri="{FF2B5EF4-FFF2-40B4-BE49-F238E27FC236}">
                  <a16:creationId xmlns:a16="http://schemas.microsoft.com/office/drawing/2014/main" id="{38207A8D-8E7E-463D-9992-9844A7808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27">
              <a:extLst>
                <a:ext uri="{FF2B5EF4-FFF2-40B4-BE49-F238E27FC236}">
                  <a16:creationId xmlns:a16="http://schemas.microsoft.com/office/drawing/2014/main" id="{7BA77B91-9626-4DFA-A5D2-86BE3EAC8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29">
              <a:extLst>
                <a:ext uri="{FF2B5EF4-FFF2-40B4-BE49-F238E27FC236}">
                  <a16:creationId xmlns:a16="http://schemas.microsoft.com/office/drawing/2014/main" id="{E160D945-C924-441B-827A-C27206D18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33">
              <a:extLst>
                <a:ext uri="{FF2B5EF4-FFF2-40B4-BE49-F238E27FC236}">
                  <a16:creationId xmlns:a16="http://schemas.microsoft.com/office/drawing/2014/main" id="{034D50E5-CC96-47EA-909D-9CC6ABA24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36">
              <a:extLst>
                <a:ext uri="{FF2B5EF4-FFF2-40B4-BE49-F238E27FC236}">
                  <a16:creationId xmlns:a16="http://schemas.microsoft.com/office/drawing/2014/main" id="{CE529D6B-DA12-4C21-8816-B7C0655DC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37">
              <a:extLst>
                <a:ext uri="{FF2B5EF4-FFF2-40B4-BE49-F238E27FC236}">
                  <a16:creationId xmlns:a16="http://schemas.microsoft.com/office/drawing/2014/main" id="{8BD20D1C-AFD2-46C5-B874-E1E6575AB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8">
              <a:extLst>
                <a:ext uri="{FF2B5EF4-FFF2-40B4-BE49-F238E27FC236}">
                  <a16:creationId xmlns:a16="http://schemas.microsoft.com/office/drawing/2014/main" id="{1553F3A5-DAE1-4BE4-A62C-DC0B2B076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39">
              <a:extLst>
                <a:ext uri="{FF2B5EF4-FFF2-40B4-BE49-F238E27FC236}">
                  <a16:creationId xmlns:a16="http://schemas.microsoft.com/office/drawing/2014/main" id="{7248432C-E709-4AB9-B196-B17BABF54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2">
              <a:extLst>
                <a:ext uri="{FF2B5EF4-FFF2-40B4-BE49-F238E27FC236}">
                  <a16:creationId xmlns:a16="http://schemas.microsoft.com/office/drawing/2014/main" id="{87579DF1-0CD1-48D7-9B6C-2B437C7B0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43">
              <a:extLst>
                <a:ext uri="{FF2B5EF4-FFF2-40B4-BE49-F238E27FC236}">
                  <a16:creationId xmlns:a16="http://schemas.microsoft.com/office/drawing/2014/main" id="{51C5165A-A8BD-4E8A-BB51-96ADB4E0C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4">
              <a:extLst>
                <a:ext uri="{FF2B5EF4-FFF2-40B4-BE49-F238E27FC236}">
                  <a16:creationId xmlns:a16="http://schemas.microsoft.com/office/drawing/2014/main" id="{3318A639-15FE-47E4-883D-24F0DAF6B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45">
              <a:extLst>
                <a:ext uri="{FF2B5EF4-FFF2-40B4-BE49-F238E27FC236}">
                  <a16:creationId xmlns:a16="http://schemas.microsoft.com/office/drawing/2014/main" id="{B03EC112-0D5C-48DA-93EE-940B74A62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982DB46C-F13E-4ED7-90F3-47B25A085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FF698AC9-5CD1-4A7F-8D25-5787F7E8E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580965AB-01A6-476C-8F50-ED2350820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E3C0DF2F-3170-4A79-ADAA-4BC015B24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69010010-E67A-4065-8312-BE392BB1C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631A2BD3-8DA4-49DA-961C-2A84252DD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3">
              <a:extLst>
                <a:ext uri="{FF2B5EF4-FFF2-40B4-BE49-F238E27FC236}">
                  <a16:creationId xmlns:a16="http://schemas.microsoft.com/office/drawing/2014/main" id="{B3462A74-8748-4CC2-A7DC-0F765B734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3FD72CB2-5280-4C42-ABD9-AC2202E75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7BB6BA01-F7D6-431B-97F7-2DAD44DF9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6CBFA44B-13FA-4E01-8EC8-3C2E03DC7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0B5F8AEE-90EF-4529-B573-77F764D89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3">
              <a:extLst>
                <a:ext uri="{FF2B5EF4-FFF2-40B4-BE49-F238E27FC236}">
                  <a16:creationId xmlns:a16="http://schemas.microsoft.com/office/drawing/2014/main" id="{56BAE621-EB8E-4E88-9B1A-F840BFE65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14B4DED6-A4BF-4F3B-B1FC-82825676B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E93A246E-C93F-4DCB-8EB4-8AE46BC81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2D8ABAA9-E978-42EE-9895-4A97F33EA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1BDBC350-8F9F-44B7-8860-EE05E4556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8CC1825B-07E8-4D9A-99FC-AF22F9D70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E208343E-229A-4E39-AF3B-DAE8625D5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C48670A5-7175-4E13-BCF9-70B92BFB7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9">
              <a:extLst>
                <a:ext uri="{FF2B5EF4-FFF2-40B4-BE49-F238E27FC236}">
                  <a16:creationId xmlns:a16="http://schemas.microsoft.com/office/drawing/2014/main" id="{F4203D1F-0C38-4CC7-9667-06D91693C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0">
              <a:extLst>
                <a:ext uri="{FF2B5EF4-FFF2-40B4-BE49-F238E27FC236}">
                  <a16:creationId xmlns:a16="http://schemas.microsoft.com/office/drawing/2014/main" id="{7C6039CA-A1B7-4086-B035-CF1A0B147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1">
              <a:extLst>
                <a:ext uri="{FF2B5EF4-FFF2-40B4-BE49-F238E27FC236}">
                  <a16:creationId xmlns:a16="http://schemas.microsoft.com/office/drawing/2014/main" id="{BCF25F37-4F50-4174-88D1-A3A43F614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8">
              <a:extLst>
                <a:ext uri="{FF2B5EF4-FFF2-40B4-BE49-F238E27FC236}">
                  <a16:creationId xmlns:a16="http://schemas.microsoft.com/office/drawing/2014/main" id="{F076F369-289A-4E93-BF39-B4C99E16B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9">
              <a:extLst>
                <a:ext uri="{FF2B5EF4-FFF2-40B4-BE49-F238E27FC236}">
                  <a16:creationId xmlns:a16="http://schemas.microsoft.com/office/drawing/2014/main" id="{F014AE29-4A4C-418D-8D72-233AECCE70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0">
              <a:extLst>
                <a:ext uri="{FF2B5EF4-FFF2-40B4-BE49-F238E27FC236}">
                  <a16:creationId xmlns:a16="http://schemas.microsoft.com/office/drawing/2014/main" id="{169B666F-51A1-4D47-851D-BF226C536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1">
              <a:extLst>
                <a:ext uri="{FF2B5EF4-FFF2-40B4-BE49-F238E27FC236}">
                  <a16:creationId xmlns:a16="http://schemas.microsoft.com/office/drawing/2014/main" id="{1D47E7BB-91A2-4C01-848C-7528FB8DC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2">
              <a:extLst>
                <a:ext uri="{FF2B5EF4-FFF2-40B4-BE49-F238E27FC236}">
                  <a16:creationId xmlns:a16="http://schemas.microsoft.com/office/drawing/2014/main" id="{E8C443E6-6590-4FA5-9143-C734D59DC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3">
              <a:extLst>
                <a:ext uri="{FF2B5EF4-FFF2-40B4-BE49-F238E27FC236}">
                  <a16:creationId xmlns:a16="http://schemas.microsoft.com/office/drawing/2014/main" id="{8AE369CB-90BC-49E0-84E4-E46339759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4">
              <a:extLst>
                <a:ext uri="{FF2B5EF4-FFF2-40B4-BE49-F238E27FC236}">
                  <a16:creationId xmlns:a16="http://schemas.microsoft.com/office/drawing/2014/main" id="{DC1D6E23-7CDE-45A3-B8E0-2C5D1BDE7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6">
              <a:extLst>
                <a:ext uri="{FF2B5EF4-FFF2-40B4-BE49-F238E27FC236}">
                  <a16:creationId xmlns:a16="http://schemas.microsoft.com/office/drawing/2014/main" id="{AF542CA1-45D2-4197-B34E-0A63A758B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9">
              <a:extLst>
                <a:ext uri="{FF2B5EF4-FFF2-40B4-BE49-F238E27FC236}">
                  <a16:creationId xmlns:a16="http://schemas.microsoft.com/office/drawing/2014/main" id="{5ED5642D-E343-41C8-8FF3-3368A8660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0">
              <a:extLst>
                <a:ext uri="{FF2B5EF4-FFF2-40B4-BE49-F238E27FC236}">
                  <a16:creationId xmlns:a16="http://schemas.microsoft.com/office/drawing/2014/main" id="{BDD03E24-B855-4A54-9C06-9665F8E96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">
              <a:extLst>
                <a:ext uri="{FF2B5EF4-FFF2-40B4-BE49-F238E27FC236}">
                  <a16:creationId xmlns:a16="http://schemas.microsoft.com/office/drawing/2014/main" id="{92A5ABF9-C9AB-440A-9046-57769BAA7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">
              <a:extLst>
                <a:ext uri="{FF2B5EF4-FFF2-40B4-BE49-F238E27FC236}">
                  <a16:creationId xmlns:a16="http://schemas.microsoft.com/office/drawing/2014/main" id="{20CCFA26-8B22-4B64-A21B-01B13BE5B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0">
              <a:extLst>
                <a:ext uri="{FF2B5EF4-FFF2-40B4-BE49-F238E27FC236}">
                  <a16:creationId xmlns:a16="http://schemas.microsoft.com/office/drawing/2014/main" id="{7034E999-C5DC-41C3-93CF-5AA428892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46">
              <a:extLst>
                <a:ext uri="{FF2B5EF4-FFF2-40B4-BE49-F238E27FC236}">
                  <a16:creationId xmlns:a16="http://schemas.microsoft.com/office/drawing/2014/main" id="{1A197C36-622D-4B69-91BB-4C6D3D209E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64">
              <a:extLst>
                <a:ext uri="{FF2B5EF4-FFF2-40B4-BE49-F238E27FC236}">
                  <a16:creationId xmlns:a16="http://schemas.microsoft.com/office/drawing/2014/main" id="{2B41BCF4-897C-4C73-A9C9-92A909F18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5">
              <a:extLst>
                <a:ext uri="{FF2B5EF4-FFF2-40B4-BE49-F238E27FC236}">
                  <a16:creationId xmlns:a16="http://schemas.microsoft.com/office/drawing/2014/main" id="{406FB574-90F0-417D-ABCD-95DDE91A2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4B98C702-29E3-4C5E-AA82-64BAC1F2A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36">
              <a:extLst>
                <a:ext uri="{FF2B5EF4-FFF2-40B4-BE49-F238E27FC236}">
                  <a16:creationId xmlns:a16="http://schemas.microsoft.com/office/drawing/2014/main" id="{943DBA82-CBF2-40C6-A535-C02BA2F1E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64">
              <a:extLst>
                <a:ext uri="{FF2B5EF4-FFF2-40B4-BE49-F238E27FC236}">
                  <a16:creationId xmlns:a16="http://schemas.microsoft.com/office/drawing/2014/main" id="{5A1CC399-638B-44DB-80A7-401D797A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687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F08C4B-B2CF-4CF8-9254-C7A14730B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Contenuto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7C15D9-2061-4543-9D5B-750125F63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Considerando le specifiche del mhw2 ho ritenuto opportuno creare un’altra pagina web piuttosto che implementare altre proprietà sull’homepage.</a:t>
            </a:r>
          </a:p>
          <a:p>
            <a:pPr marL="0" indent="0">
              <a:buNone/>
            </a:pPr>
            <a:r>
              <a:rPr lang="it-IT" dirty="0"/>
              <a:t>Accedendo da quest’ultima (mhw1.html), cliccando sul </a:t>
            </a:r>
            <a:r>
              <a:rPr lang="it-IT" dirty="0" err="1"/>
              <a:t>button</a:t>
            </a:r>
            <a:r>
              <a:rPr lang="it-IT" dirty="0"/>
              <a:t> relativo ai giochi più popolari (‘‘Scopri di più’’) è possibile visualizzare la pagina html relativa al mhw2.</a:t>
            </a:r>
          </a:p>
        </p:txBody>
      </p:sp>
    </p:spTree>
    <p:extLst>
      <p:ext uri="{BB962C8B-B14F-4D97-AF65-F5344CB8AC3E}">
        <p14:creationId xmlns:p14="http://schemas.microsoft.com/office/powerpoint/2010/main" val="2318644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egnaposto contenuto 41">
            <a:extLst>
              <a:ext uri="{FF2B5EF4-FFF2-40B4-BE49-F238E27FC236}">
                <a16:creationId xmlns:a16="http://schemas.microsoft.com/office/drawing/2014/main" id="{51AAEDC2-A5A9-4F59-86F8-83408A228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00" y="49472"/>
            <a:ext cx="8485485" cy="6733942"/>
          </a:xfr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8A11D08E-2582-4662-8A54-C6E5455C8118}"/>
              </a:ext>
            </a:extLst>
          </p:cNvPr>
          <p:cNvSpPr/>
          <p:nvPr/>
        </p:nvSpPr>
        <p:spPr>
          <a:xfrm>
            <a:off x="4797199" y="5823753"/>
            <a:ext cx="1841679" cy="11376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A378D94-C8B7-43AA-8C4C-E298267377E3}"/>
              </a:ext>
            </a:extLst>
          </p:cNvPr>
          <p:cNvSpPr txBox="1"/>
          <p:nvPr/>
        </p:nvSpPr>
        <p:spPr>
          <a:xfrm>
            <a:off x="4972811" y="5415375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3">
                    <a:lumMod val="75000"/>
                  </a:schemeClr>
                </a:solidFill>
              </a:rPr>
              <a:t>Width</a:t>
            </a:r>
            <a:r>
              <a:rPr lang="it-IT" dirty="0">
                <a:solidFill>
                  <a:schemeClr val="accent3">
                    <a:lumMod val="75000"/>
                  </a:schemeClr>
                </a:solidFill>
              </a:rPr>
              <a:t> 300px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560C1C2-D559-4606-ACD5-E08CEBA7449A}"/>
              </a:ext>
            </a:extLst>
          </p:cNvPr>
          <p:cNvSpPr/>
          <p:nvPr/>
        </p:nvSpPr>
        <p:spPr>
          <a:xfrm>
            <a:off x="9526647" y="-6020"/>
            <a:ext cx="99314" cy="607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C08D26E-CC08-48C1-8CD1-ECCEB60D631F}"/>
              </a:ext>
            </a:extLst>
          </p:cNvPr>
          <p:cNvSpPr txBox="1"/>
          <p:nvPr/>
        </p:nvSpPr>
        <p:spPr>
          <a:xfrm>
            <a:off x="9576304" y="61291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>
                    <a:lumMod val="50000"/>
                  </a:schemeClr>
                </a:solidFill>
              </a:rPr>
              <a:t>Height</a:t>
            </a:r>
            <a:endParaRPr lang="it-IT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it-IT" dirty="0">
                <a:solidFill>
                  <a:schemeClr val="bg1">
                    <a:lumMod val="50000"/>
                  </a:schemeClr>
                </a:solidFill>
              </a:rPr>
              <a:t>90px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62B1109A-4682-418C-B672-B9635D36CBD4}"/>
              </a:ext>
            </a:extLst>
          </p:cNvPr>
          <p:cNvSpPr/>
          <p:nvPr/>
        </p:nvSpPr>
        <p:spPr>
          <a:xfrm>
            <a:off x="2079937" y="20857"/>
            <a:ext cx="7360276" cy="80377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F4073FD4-CDB0-48C7-B9A1-72A3BFB03918}"/>
              </a:ext>
            </a:extLst>
          </p:cNvPr>
          <p:cNvSpPr txBox="1"/>
          <p:nvPr/>
        </p:nvSpPr>
        <p:spPr>
          <a:xfrm>
            <a:off x="747259" y="-12459"/>
            <a:ext cx="1388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Width</a:t>
            </a:r>
            <a:r>
              <a:rPr lang="it-IT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(</a:t>
            </a:r>
            <a:r>
              <a:rPr lang="it-IT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nav</a:t>
            </a:r>
            <a:r>
              <a:rPr lang="it-IT" dirty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it-IT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1200px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92ABCC9C-B35F-41B6-983E-578038FBE62F}"/>
              </a:ext>
            </a:extLst>
          </p:cNvPr>
          <p:cNvSpPr/>
          <p:nvPr/>
        </p:nvSpPr>
        <p:spPr>
          <a:xfrm>
            <a:off x="8716676" y="1082313"/>
            <a:ext cx="68231" cy="212501"/>
          </a:xfrm>
          <a:prstGeom prst="rect">
            <a:avLst/>
          </a:prstGeom>
          <a:solidFill>
            <a:srgbClr val="99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996633"/>
              </a:solidFill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01B445A-4DC5-48D1-8195-1F2850831756}"/>
              </a:ext>
            </a:extLst>
          </p:cNvPr>
          <p:cNvSpPr txBox="1"/>
          <p:nvPr/>
        </p:nvSpPr>
        <p:spPr>
          <a:xfrm>
            <a:off x="8835131" y="971649"/>
            <a:ext cx="1121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996633"/>
                </a:solidFill>
              </a:rPr>
              <a:t>Font-size</a:t>
            </a:r>
          </a:p>
          <a:p>
            <a:r>
              <a:rPr lang="it-IT" dirty="0">
                <a:solidFill>
                  <a:srgbClr val="996633"/>
                </a:solidFill>
              </a:rPr>
              <a:t>20px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CAB6DE77-2BE8-4E76-A1D6-68EABDAEF222}"/>
              </a:ext>
            </a:extLst>
          </p:cNvPr>
          <p:cNvSpPr/>
          <p:nvPr/>
        </p:nvSpPr>
        <p:spPr>
          <a:xfrm>
            <a:off x="2581123" y="2664502"/>
            <a:ext cx="68231" cy="1821828"/>
          </a:xfrm>
          <a:prstGeom prst="rect">
            <a:avLst/>
          </a:prstGeom>
          <a:solidFill>
            <a:srgbClr val="E2F5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D29C098-2DB1-48DB-B657-72DD16745BB8}"/>
              </a:ext>
            </a:extLst>
          </p:cNvPr>
          <p:cNvSpPr txBox="1"/>
          <p:nvPr/>
        </p:nvSpPr>
        <p:spPr>
          <a:xfrm>
            <a:off x="1708340" y="3269988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E2F5C3"/>
                </a:solidFill>
              </a:rPr>
              <a:t>Height</a:t>
            </a:r>
            <a:endParaRPr lang="it-IT" dirty="0">
              <a:solidFill>
                <a:srgbClr val="E2F5C3"/>
              </a:solidFill>
            </a:endParaRPr>
          </a:p>
          <a:p>
            <a:r>
              <a:rPr lang="it-IT" dirty="0">
                <a:solidFill>
                  <a:srgbClr val="E2F5C3"/>
                </a:solidFill>
              </a:rPr>
              <a:t>300px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21B18271-185D-4D2A-A47B-FB08BD7D3681}"/>
              </a:ext>
            </a:extLst>
          </p:cNvPr>
          <p:cNvSpPr/>
          <p:nvPr/>
        </p:nvSpPr>
        <p:spPr>
          <a:xfrm>
            <a:off x="7167093" y="1761674"/>
            <a:ext cx="115910" cy="23825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B33FD90-5069-4D9F-B43D-2BB5E0403499}"/>
              </a:ext>
            </a:extLst>
          </p:cNvPr>
          <p:cNvSpPr txBox="1"/>
          <p:nvPr/>
        </p:nvSpPr>
        <p:spPr>
          <a:xfrm>
            <a:off x="7081166" y="1973026"/>
            <a:ext cx="1121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Font-size</a:t>
            </a:r>
          </a:p>
          <a:p>
            <a:r>
              <a:rPr lang="it-IT" dirty="0"/>
              <a:t>30px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46E01A0-8D6E-4308-B306-2D5BBBF6B868}"/>
              </a:ext>
            </a:extLst>
          </p:cNvPr>
          <p:cNvSpPr/>
          <p:nvPr/>
        </p:nvSpPr>
        <p:spPr>
          <a:xfrm>
            <a:off x="6806485" y="4796438"/>
            <a:ext cx="64394" cy="244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EC2734CF-9060-41EA-8C94-D30AF8E14374}"/>
              </a:ext>
            </a:extLst>
          </p:cNvPr>
          <p:cNvSpPr txBox="1"/>
          <p:nvPr/>
        </p:nvSpPr>
        <p:spPr>
          <a:xfrm>
            <a:off x="998456" y="4571085"/>
            <a:ext cx="170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C99FF"/>
                </a:solidFill>
              </a:rPr>
              <a:t>Font-size 12px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BB64C258-843B-4205-AACF-2E84A959DB5B}"/>
              </a:ext>
            </a:extLst>
          </p:cNvPr>
          <p:cNvSpPr/>
          <p:nvPr/>
        </p:nvSpPr>
        <p:spPr>
          <a:xfrm>
            <a:off x="2706742" y="4603418"/>
            <a:ext cx="64394" cy="231387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37DD46D-AA8F-42C6-9ABF-55868E58B039}"/>
              </a:ext>
            </a:extLst>
          </p:cNvPr>
          <p:cNvSpPr txBox="1"/>
          <p:nvPr/>
        </p:nvSpPr>
        <p:spPr>
          <a:xfrm>
            <a:off x="6685414" y="4974280"/>
            <a:ext cx="1706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Font-size 10px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C088B32B-2FCC-4EC3-B9ED-A84CE69243C0}"/>
              </a:ext>
            </a:extLst>
          </p:cNvPr>
          <p:cNvSpPr/>
          <p:nvPr/>
        </p:nvSpPr>
        <p:spPr>
          <a:xfrm flipH="1">
            <a:off x="9951060" y="1431635"/>
            <a:ext cx="147780" cy="540727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D0D1B26E-830D-4842-A0E0-01D22B266904}"/>
              </a:ext>
            </a:extLst>
          </p:cNvPr>
          <p:cNvSpPr txBox="1"/>
          <p:nvPr/>
        </p:nvSpPr>
        <p:spPr>
          <a:xfrm>
            <a:off x="10051617" y="3741116"/>
            <a:ext cx="1321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B0F0"/>
                </a:solidFill>
              </a:rPr>
              <a:t>Height</a:t>
            </a:r>
            <a:endParaRPr lang="it-IT" dirty="0">
              <a:solidFill>
                <a:srgbClr val="00B0F0"/>
              </a:solidFill>
            </a:endParaRPr>
          </a:p>
          <a:p>
            <a:r>
              <a:rPr lang="it-IT" dirty="0">
                <a:solidFill>
                  <a:srgbClr val="00B0F0"/>
                </a:solidFill>
              </a:rPr>
              <a:t>(</a:t>
            </a:r>
            <a:r>
              <a:rPr lang="it-IT" dirty="0" err="1">
                <a:solidFill>
                  <a:srgbClr val="00B0F0"/>
                </a:solidFill>
              </a:rPr>
              <a:t>Section</a:t>
            </a:r>
            <a:r>
              <a:rPr lang="it-IT" dirty="0">
                <a:solidFill>
                  <a:srgbClr val="00B0F0"/>
                </a:solidFill>
              </a:rPr>
              <a:t>)</a:t>
            </a:r>
          </a:p>
          <a:p>
            <a:r>
              <a:rPr lang="it-IT" dirty="0">
                <a:solidFill>
                  <a:srgbClr val="00B0F0"/>
                </a:solidFill>
              </a:rPr>
              <a:t>1700px</a:t>
            </a: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137E2FDF-015E-4B39-A2CF-DCAB397AFAC0}"/>
              </a:ext>
            </a:extLst>
          </p:cNvPr>
          <p:cNvSpPr/>
          <p:nvPr/>
        </p:nvSpPr>
        <p:spPr>
          <a:xfrm>
            <a:off x="3211075" y="293243"/>
            <a:ext cx="45719" cy="143544"/>
          </a:xfrm>
          <a:prstGeom prst="rect">
            <a:avLst/>
          </a:prstGeom>
          <a:solidFill>
            <a:srgbClr val="CC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59B30861-F7B4-4440-914D-2EABFAF07732}"/>
              </a:ext>
            </a:extLst>
          </p:cNvPr>
          <p:cNvSpPr txBox="1"/>
          <p:nvPr/>
        </p:nvSpPr>
        <p:spPr>
          <a:xfrm>
            <a:off x="3107163" y="431082"/>
            <a:ext cx="1121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C66FF"/>
                </a:solidFill>
              </a:rPr>
              <a:t>Font-size</a:t>
            </a:r>
          </a:p>
          <a:p>
            <a:r>
              <a:rPr lang="it-IT" dirty="0">
                <a:solidFill>
                  <a:srgbClr val="CC66FF"/>
                </a:solidFill>
              </a:rPr>
              <a:t>15px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CEE1F46F-6FF3-4BD6-949E-1F8BFB15BBC1}"/>
              </a:ext>
            </a:extLst>
          </p:cNvPr>
          <p:cNvSpPr/>
          <p:nvPr/>
        </p:nvSpPr>
        <p:spPr>
          <a:xfrm>
            <a:off x="2838816" y="3714907"/>
            <a:ext cx="99314" cy="10888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64F9C350-F7A7-4ADD-ADF7-1E9DE759FE9B}"/>
              </a:ext>
            </a:extLst>
          </p:cNvPr>
          <p:cNvSpPr txBox="1"/>
          <p:nvPr/>
        </p:nvSpPr>
        <p:spPr>
          <a:xfrm>
            <a:off x="2909770" y="3575416"/>
            <a:ext cx="151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C000"/>
                </a:solidFill>
              </a:rPr>
              <a:t>Margin</a:t>
            </a:r>
            <a:r>
              <a:rPr lang="it-IT" dirty="0">
                <a:solidFill>
                  <a:srgbClr val="FFC000"/>
                </a:solidFill>
              </a:rPr>
              <a:t> 20px</a:t>
            </a:r>
          </a:p>
        </p:txBody>
      </p:sp>
      <p:sp>
        <p:nvSpPr>
          <p:cNvPr id="35" name="Rettangolo 34">
            <a:extLst>
              <a:ext uri="{FF2B5EF4-FFF2-40B4-BE49-F238E27FC236}">
                <a16:creationId xmlns:a16="http://schemas.microsoft.com/office/drawing/2014/main" id="{2FE13144-8EE1-43FD-B44E-C8AFC4901BD8}"/>
              </a:ext>
            </a:extLst>
          </p:cNvPr>
          <p:cNvSpPr/>
          <p:nvPr/>
        </p:nvSpPr>
        <p:spPr>
          <a:xfrm>
            <a:off x="5679583" y="394052"/>
            <a:ext cx="45719" cy="142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EADCFF5A-D3D6-4F88-8C2A-5427E33F7246}"/>
              </a:ext>
            </a:extLst>
          </p:cNvPr>
          <p:cNvSpPr txBox="1"/>
          <p:nvPr/>
        </p:nvSpPr>
        <p:spPr>
          <a:xfrm>
            <a:off x="5577866" y="564581"/>
            <a:ext cx="1647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Padding</a:t>
            </a:r>
            <a:r>
              <a:rPr lang="it-IT" dirty="0">
                <a:solidFill>
                  <a:srgbClr val="FF0000"/>
                </a:solidFill>
              </a:rPr>
              <a:t> 20px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ED33316F-1C54-4232-862B-01F6D12D6FAC}"/>
              </a:ext>
            </a:extLst>
          </p:cNvPr>
          <p:cNvSpPr/>
          <p:nvPr/>
        </p:nvSpPr>
        <p:spPr>
          <a:xfrm>
            <a:off x="3256794" y="5069006"/>
            <a:ext cx="45719" cy="970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125F8E5F-9F38-4A17-BFBA-F3D88BDCA5D1}"/>
              </a:ext>
            </a:extLst>
          </p:cNvPr>
          <p:cNvSpPr txBox="1"/>
          <p:nvPr/>
        </p:nvSpPr>
        <p:spPr>
          <a:xfrm>
            <a:off x="2738939" y="5117521"/>
            <a:ext cx="1647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Padding</a:t>
            </a:r>
            <a:r>
              <a:rPr lang="it-IT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10px</a:t>
            </a:r>
          </a:p>
        </p:txBody>
      </p:sp>
      <p:sp>
        <p:nvSpPr>
          <p:cNvPr id="43" name="Rettangolo 42">
            <a:extLst>
              <a:ext uri="{FF2B5EF4-FFF2-40B4-BE49-F238E27FC236}">
                <a16:creationId xmlns:a16="http://schemas.microsoft.com/office/drawing/2014/main" id="{6B6A9A19-8D02-4F0E-A0C2-141C6CA2208F}"/>
              </a:ext>
            </a:extLst>
          </p:cNvPr>
          <p:cNvSpPr/>
          <p:nvPr/>
        </p:nvSpPr>
        <p:spPr>
          <a:xfrm>
            <a:off x="2557398" y="933914"/>
            <a:ext cx="91956" cy="49307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1E941AA9-1ABD-4C10-A107-79F7F61F161E}"/>
              </a:ext>
            </a:extLst>
          </p:cNvPr>
          <p:cNvSpPr txBox="1"/>
          <p:nvPr/>
        </p:nvSpPr>
        <p:spPr>
          <a:xfrm>
            <a:off x="1664205" y="929461"/>
            <a:ext cx="89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Height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80px</a:t>
            </a:r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9F8949CB-821B-4B44-8C05-CC7836633C42}"/>
              </a:ext>
            </a:extLst>
          </p:cNvPr>
          <p:cNvSpPr/>
          <p:nvPr/>
        </p:nvSpPr>
        <p:spPr>
          <a:xfrm>
            <a:off x="8705592" y="620071"/>
            <a:ext cx="79315" cy="312725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18028E4F-710B-4C56-ADCC-EBCF89F38E5F}"/>
              </a:ext>
            </a:extLst>
          </p:cNvPr>
          <p:cNvSpPr txBox="1"/>
          <p:nvPr/>
        </p:nvSpPr>
        <p:spPr>
          <a:xfrm>
            <a:off x="8739468" y="589999"/>
            <a:ext cx="151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99CCFF"/>
                </a:solidFill>
              </a:rPr>
              <a:t>Margin</a:t>
            </a:r>
            <a:r>
              <a:rPr lang="it-IT" dirty="0">
                <a:solidFill>
                  <a:srgbClr val="99CCFF"/>
                </a:solidFill>
              </a:rPr>
              <a:t> 50px</a:t>
            </a:r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B085DD1C-072D-4A95-A1C7-B8ECF91C7A1C}"/>
              </a:ext>
            </a:extLst>
          </p:cNvPr>
          <p:cNvSpPr/>
          <p:nvPr/>
        </p:nvSpPr>
        <p:spPr>
          <a:xfrm>
            <a:off x="7042417" y="1142250"/>
            <a:ext cx="1603028" cy="11165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C4559D0C-6BEC-44FF-9F13-38B6BB56B0B2}"/>
              </a:ext>
            </a:extLst>
          </p:cNvPr>
          <p:cNvSpPr txBox="1"/>
          <p:nvPr/>
        </p:nvSpPr>
        <p:spPr>
          <a:xfrm>
            <a:off x="7109957" y="1307727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2060"/>
                </a:solidFill>
              </a:rPr>
              <a:t>Width</a:t>
            </a:r>
            <a:r>
              <a:rPr lang="it-IT" dirty="0">
                <a:solidFill>
                  <a:srgbClr val="002060"/>
                </a:solidFill>
              </a:rPr>
              <a:t> 250px</a:t>
            </a:r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CDDED7E7-02D7-41EB-8739-EF8C368F6558}"/>
              </a:ext>
            </a:extLst>
          </p:cNvPr>
          <p:cNvSpPr/>
          <p:nvPr/>
        </p:nvSpPr>
        <p:spPr>
          <a:xfrm>
            <a:off x="6767534" y="1164611"/>
            <a:ext cx="263802" cy="8680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75DFF1BD-5AFE-429D-82CE-FCBDAAA83F15}"/>
              </a:ext>
            </a:extLst>
          </p:cNvPr>
          <p:cNvSpPr txBox="1"/>
          <p:nvPr/>
        </p:nvSpPr>
        <p:spPr>
          <a:xfrm>
            <a:off x="5769474" y="1321881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Width</a:t>
            </a:r>
            <a:r>
              <a:rPr lang="it-IT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35px</a:t>
            </a:r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86C969DC-0050-43BF-8424-88586BBA6079}"/>
              </a:ext>
            </a:extLst>
          </p:cNvPr>
          <p:cNvSpPr/>
          <p:nvPr/>
        </p:nvSpPr>
        <p:spPr>
          <a:xfrm>
            <a:off x="6592900" y="1095226"/>
            <a:ext cx="103402" cy="212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26AC4051-918F-415C-B783-0BC90AC79419}"/>
              </a:ext>
            </a:extLst>
          </p:cNvPr>
          <p:cNvSpPr txBox="1"/>
          <p:nvPr/>
        </p:nvSpPr>
        <p:spPr>
          <a:xfrm>
            <a:off x="5132926" y="974656"/>
            <a:ext cx="2157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Height</a:t>
            </a:r>
            <a:r>
              <a:rPr lang="it-IT" dirty="0">
                <a:solidFill>
                  <a:schemeClr val="bg1"/>
                </a:solidFill>
              </a:rPr>
              <a:t> 20px</a:t>
            </a:r>
          </a:p>
        </p:txBody>
      </p:sp>
    </p:spTree>
    <p:extLst>
      <p:ext uri="{BB962C8B-B14F-4D97-AF65-F5344CB8AC3E}">
        <p14:creationId xmlns:p14="http://schemas.microsoft.com/office/powerpoint/2010/main" val="2163870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B8F8E9A6-A0D7-41AB-963E-AA0653EF8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986" y="0"/>
            <a:ext cx="8230652" cy="6858000"/>
          </a:xfr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072B0E-7AA8-4D19-836B-865215C5F7E4}"/>
              </a:ext>
            </a:extLst>
          </p:cNvPr>
          <p:cNvSpPr txBox="1"/>
          <p:nvPr/>
        </p:nvSpPr>
        <p:spPr>
          <a:xfrm>
            <a:off x="7811227" y="525003"/>
            <a:ext cx="151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E2F5C3"/>
                </a:solidFill>
              </a:rPr>
              <a:t>Margin</a:t>
            </a:r>
            <a:r>
              <a:rPr lang="it-IT" dirty="0">
                <a:solidFill>
                  <a:srgbClr val="E2F5C3"/>
                </a:solidFill>
              </a:rPr>
              <a:t> 50px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569B0C77-2BC5-42CC-A776-9712D99E1E20}"/>
              </a:ext>
            </a:extLst>
          </p:cNvPr>
          <p:cNvSpPr/>
          <p:nvPr/>
        </p:nvSpPr>
        <p:spPr>
          <a:xfrm>
            <a:off x="6230161" y="1311335"/>
            <a:ext cx="88002" cy="646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D83A33F-A204-4EC8-B85C-8A3D154A06C1}"/>
              </a:ext>
            </a:extLst>
          </p:cNvPr>
          <p:cNvSpPr txBox="1"/>
          <p:nvPr/>
        </p:nvSpPr>
        <p:spPr>
          <a:xfrm>
            <a:off x="6362164" y="1375625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Height</a:t>
            </a:r>
            <a:endParaRPr lang="it-IT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r>
              <a:rPr lang="it-IT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100px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AEC7FDD7-1740-4B38-895D-FEB97134D81F}"/>
              </a:ext>
            </a:extLst>
          </p:cNvPr>
          <p:cNvSpPr/>
          <p:nvPr/>
        </p:nvSpPr>
        <p:spPr>
          <a:xfrm>
            <a:off x="5550794" y="1236373"/>
            <a:ext cx="623769" cy="749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056A1DA-2A2E-42B6-8DA9-BE5E6113DFB7}"/>
              </a:ext>
            </a:extLst>
          </p:cNvPr>
          <p:cNvSpPr txBox="1"/>
          <p:nvPr/>
        </p:nvSpPr>
        <p:spPr>
          <a:xfrm>
            <a:off x="4670425" y="1236373"/>
            <a:ext cx="880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Width</a:t>
            </a:r>
            <a:r>
              <a:rPr lang="it-IT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it-IT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100px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C963D2E-7A4B-4EDF-B48B-1370EDB2EA50}"/>
              </a:ext>
            </a:extLst>
          </p:cNvPr>
          <p:cNvSpPr/>
          <p:nvPr/>
        </p:nvSpPr>
        <p:spPr>
          <a:xfrm>
            <a:off x="7756782" y="525003"/>
            <a:ext cx="108890" cy="369332"/>
          </a:xfrm>
          <a:prstGeom prst="rect">
            <a:avLst/>
          </a:prstGeom>
          <a:solidFill>
            <a:srgbClr val="E2F5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547BA797-5781-4D0E-A013-2131AE5F2EC5}"/>
              </a:ext>
            </a:extLst>
          </p:cNvPr>
          <p:cNvSpPr/>
          <p:nvPr/>
        </p:nvSpPr>
        <p:spPr>
          <a:xfrm>
            <a:off x="6776141" y="998114"/>
            <a:ext cx="115910" cy="23825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D4AE4976-1354-4153-9EAE-83692606E08F}"/>
              </a:ext>
            </a:extLst>
          </p:cNvPr>
          <p:cNvSpPr txBox="1"/>
          <p:nvPr/>
        </p:nvSpPr>
        <p:spPr>
          <a:xfrm>
            <a:off x="6969933" y="900776"/>
            <a:ext cx="1121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Font-size</a:t>
            </a:r>
          </a:p>
          <a:p>
            <a:r>
              <a:rPr lang="it-IT" dirty="0"/>
              <a:t>25px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9D59061-1D9A-4451-B3BB-8CF4D7E9342E}"/>
              </a:ext>
            </a:extLst>
          </p:cNvPr>
          <p:cNvSpPr txBox="1"/>
          <p:nvPr/>
        </p:nvSpPr>
        <p:spPr>
          <a:xfrm>
            <a:off x="1623447" y="1634501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FF00"/>
                </a:solidFill>
              </a:rPr>
              <a:t>Height</a:t>
            </a:r>
            <a:endParaRPr lang="it-IT" dirty="0">
              <a:solidFill>
                <a:srgbClr val="FFFF00"/>
              </a:solidFill>
            </a:endParaRPr>
          </a:p>
          <a:p>
            <a:r>
              <a:rPr lang="it-IT" dirty="0">
                <a:solidFill>
                  <a:srgbClr val="FFFF00"/>
                </a:solidFill>
              </a:rPr>
              <a:t>300px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1984619-D771-4E3A-89CD-12AF7699818D}"/>
              </a:ext>
            </a:extLst>
          </p:cNvPr>
          <p:cNvSpPr/>
          <p:nvPr/>
        </p:nvSpPr>
        <p:spPr>
          <a:xfrm>
            <a:off x="2615660" y="913206"/>
            <a:ext cx="115910" cy="184931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9EFF514-BA32-4DB1-AE71-BFF523078040}"/>
              </a:ext>
            </a:extLst>
          </p:cNvPr>
          <p:cNvSpPr/>
          <p:nvPr/>
        </p:nvSpPr>
        <p:spPr>
          <a:xfrm>
            <a:off x="2731570" y="2432516"/>
            <a:ext cx="6254878" cy="149151"/>
          </a:xfrm>
          <a:prstGeom prst="rect">
            <a:avLst/>
          </a:prstGeom>
          <a:solidFill>
            <a:srgbClr val="FF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27D2E41-970F-478D-A551-3BA5A0DB922D}"/>
              </a:ext>
            </a:extLst>
          </p:cNvPr>
          <p:cNvSpPr txBox="1"/>
          <p:nvPr/>
        </p:nvSpPr>
        <p:spPr>
          <a:xfrm>
            <a:off x="2731570" y="2049821"/>
            <a:ext cx="5238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5050"/>
                </a:solidFill>
              </a:rPr>
              <a:t>Width</a:t>
            </a:r>
            <a:r>
              <a:rPr lang="it-IT" dirty="0">
                <a:solidFill>
                  <a:srgbClr val="FF5050"/>
                </a:solidFill>
              </a:rPr>
              <a:t> 1000px</a:t>
            </a: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20FACA5E-F995-4D1A-9D04-8D1F58133705}"/>
              </a:ext>
            </a:extLst>
          </p:cNvPr>
          <p:cNvSpPr/>
          <p:nvPr/>
        </p:nvSpPr>
        <p:spPr>
          <a:xfrm>
            <a:off x="2581224" y="3429000"/>
            <a:ext cx="115910" cy="6527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9095808A-FFAD-415E-A5E0-8043946CCF30}"/>
              </a:ext>
            </a:extLst>
          </p:cNvPr>
          <p:cNvSpPr txBox="1"/>
          <p:nvPr/>
        </p:nvSpPr>
        <p:spPr>
          <a:xfrm>
            <a:off x="1623447" y="3429000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Height</a:t>
            </a:r>
            <a:endParaRPr lang="it-IT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  <a:p>
            <a:r>
              <a:rPr lang="it-IT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200px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2B902515-58C1-4861-9151-498151C74645}"/>
              </a:ext>
            </a:extLst>
          </p:cNvPr>
          <p:cNvSpPr/>
          <p:nvPr/>
        </p:nvSpPr>
        <p:spPr>
          <a:xfrm>
            <a:off x="5805235" y="3278746"/>
            <a:ext cx="115910" cy="27702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51A3F99B-6CD1-4490-958E-D01D90514CBC}"/>
              </a:ext>
            </a:extLst>
          </p:cNvPr>
          <p:cNvSpPr txBox="1"/>
          <p:nvPr/>
        </p:nvSpPr>
        <p:spPr>
          <a:xfrm>
            <a:off x="5898934" y="3244334"/>
            <a:ext cx="1870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C00000"/>
                </a:solidFill>
              </a:rPr>
              <a:t>Margin</a:t>
            </a:r>
            <a:r>
              <a:rPr lang="it-IT" dirty="0">
                <a:solidFill>
                  <a:srgbClr val="C00000"/>
                </a:solidFill>
              </a:rPr>
              <a:t> 50px</a:t>
            </a:r>
          </a:p>
        </p:txBody>
      </p:sp>
    </p:spTree>
    <p:extLst>
      <p:ext uri="{BB962C8B-B14F-4D97-AF65-F5344CB8AC3E}">
        <p14:creationId xmlns:p14="http://schemas.microsoft.com/office/powerpoint/2010/main" val="3711999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A6FD4E8-7B85-4538-8D6E-6AE47CB7C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43" y="12776"/>
            <a:ext cx="7582562" cy="6845224"/>
          </a:xfrm>
        </p:spPr>
      </p:pic>
      <p:sp>
        <p:nvSpPr>
          <p:cNvPr id="19" name="Rettangolo 18">
            <a:extLst>
              <a:ext uri="{FF2B5EF4-FFF2-40B4-BE49-F238E27FC236}">
                <a16:creationId xmlns:a16="http://schemas.microsoft.com/office/drawing/2014/main" id="{AEC7FDD7-1740-4B38-895D-FEB97134D81F}"/>
              </a:ext>
            </a:extLst>
          </p:cNvPr>
          <p:cNvSpPr/>
          <p:nvPr/>
        </p:nvSpPr>
        <p:spPr>
          <a:xfrm>
            <a:off x="2891307" y="585989"/>
            <a:ext cx="1873876" cy="10716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056A1DA-2A2E-42B6-8DA9-BE5E6113DFB7}"/>
              </a:ext>
            </a:extLst>
          </p:cNvPr>
          <p:cNvSpPr txBox="1"/>
          <p:nvPr/>
        </p:nvSpPr>
        <p:spPr>
          <a:xfrm>
            <a:off x="3124961" y="26103"/>
            <a:ext cx="880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Width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>
                <a:solidFill>
                  <a:srgbClr val="00B050"/>
                </a:solidFill>
                <a:latin typeface="Avenir Next LT Pro"/>
              </a:rPr>
              <a:t>3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00px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9D59061-1D9A-4451-B3BB-8CF4D7E9342E}"/>
              </a:ext>
            </a:extLst>
          </p:cNvPr>
          <p:cNvSpPr txBox="1"/>
          <p:nvPr/>
        </p:nvSpPr>
        <p:spPr>
          <a:xfrm>
            <a:off x="1623447" y="1634501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Height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450px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1984619-D771-4E3A-89CD-12AF7699818D}"/>
              </a:ext>
            </a:extLst>
          </p:cNvPr>
          <p:cNvSpPr/>
          <p:nvPr/>
        </p:nvSpPr>
        <p:spPr>
          <a:xfrm>
            <a:off x="2689708" y="774134"/>
            <a:ext cx="115910" cy="29543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ED41471A-8DCC-400C-B3A3-EE6D2341CA12}"/>
              </a:ext>
            </a:extLst>
          </p:cNvPr>
          <p:cNvSpPr/>
          <p:nvPr/>
        </p:nvSpPr>
        <p:spPr>
          <a:xfrm>
            <a:off x="4827089" y="3276056"/>
            <a:ext cx="88298" cy="5425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508F1C5-5721-44F4-B5A7-C4E7B9B9FEA8}"/>
              </a:ext>
            </a:extLst>
          </p:cNvPr>
          <p:cNvSpPr txBox="1"/>
          <p:nvPr/>
        </p:nvSpPr>
        <p:spPr>
          <a:xfrm>
            <a:off x="3181667" y="3385527"/>
            <a:ext cx="1706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Font-size 9px</a:t>
            </a: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0D3F312B-F119-4AE8-BF28-E18ABCADA5A6}"/>
              </a:ext>
            </a:extLst>
          </p:cNvPr>
          <p:cNvSpPr/>
          <p:nvPr/>
        </p:nvSpPr>
        <p:spPr>
          <a:xfrm>
            <a:off x="8558915" y="5910411"/>
            <a:ext cx="115910" cy="10501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E053070-5A0B-4582-8CF6-4CC8CB31382E}"/>
              </a:ext>
            </a:extLst>
          </p:cNvPr>
          <p:cNvSpPr txBox="1"/>
          <p:nvPr/>
        </p:nvSpPr>
        <p:spPr>
          <a:xfrm>
            <a:off x="8009098" y="6015425"/>
            <a:ext cx="1706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Margin</a:t>
            </a:r>
            <a:r>
              <a:rPr lang="it-IT" dirty="0">
                <a:solidFill>
                  <a:srgbClr val="0070C0"/>
                </a:solidFill>
              </a:rPr>
              <a:t> </a:t>
            </a:r>
          </a:p>
          <a:p>
            <a:r>
              <a:rPr lang="it-IT" dirty="0">
                <a:solidFill>
                  <a:srgbClr val="0070C0"/>
                </a:solidFill>
              </a:rPr>
              <a:t>       5px</a:t>
            </a:r>
          </a:p>
        </p:txBody>
      </p:sp>
    </p:spTree>
    <p:extLst>
      <p:ext uri="{BB962C8B-B14F-4D97-AF65-F5344CB8AC3E}">
        <p14:creationId xmlns:p14="http://schemas.microsoft.com/office/powerpoint/2010/main" val="3562271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magine 29">
            <a:extLst>
              <a:ext uri="{FF2B5EF4-FFF2-40B4-BE49-F238E27FC236}">
                <a16:creationId xmlns:a16="http://schemas.microsoft.com/office/drawing/2014/main" id="{B7F192F6-45B2-4052-8493-9C0DB01A1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830" y="11777"/>
            <a:ext cx="7713203" cy="6756807"/>
          </a:xfrm>
          <a:prstGeom prst="rect">
            <a:avLst/>
          </a:prstGeom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id="{37399C98-0DCB-4EDE-8836-7DB467E785D4}"/>
              </a:ext>
            </a:extLst>
          </p:cNvPr>
          <p:cNvSpPr/>
          <p:nvPr/>
        </p:nvSpPr>
        <p:spPr>
          <a:xfrm>
            <a:off x="9575541" y="5533501"/>
            <a:ext cx="64395" cy="120166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CCDB09C-B907-4F83-B106-421227F145E3}"/>
              </a:ext>
            </a:extLst>
          </p:cNvPr>
          <p:cNvSpPr txBox="1"/>
          <p:nvPr/>
        </p:nvSpPr>
        <p:spPr>
          <a:xfrm>
            <a:off x="9680996" y="5738357"/>
            <a:ext cx="893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Height</a:t>
            </a:r>
            <a:endParaRPr lang="it-IT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r>
              <a:rPr lang="it-IT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200px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8916C96-5F30-493F-BB04-C2081098F768}"/>
              </a:ext>
            </a:extLst>
          </p:cNvPr>
          <p:cNvSpPr/>
          <p:nvPr/>
        </p:nvSpPr>
        <p:spPr>
          <a:xfrm>
            <a:off x="2127008" y="6735162"/>
            <a:ext cx="7379876" cy="6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551656F-10FA-4707-9726-986A760502EE}"/>
              </a:ext>
            </a:extLst>
          </p:cNvPr>
          <p:cNvSpPr txBox="1"/>
          <p:nvPr/>
        </p:nvSpPr>
        <p:spPr>
          <a:xfrm>
            <a:off x="431269" y="6519359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Width</a:t>
            </a:r>
            <a:r>
              <a:rPr lang="it-IT" dirty="0">
                <a:solidFill>
                  <a:schemeClr val="bg1"/>
                </a:solidFill>
              </a:rPr>
              <a:t> 1200px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D689B108-A451-4D1E-B7B2-B74BBC7F9D8B}"/>
              </a:ext>
            </a:extLst>
          </p:cNvPr>
          <p:cNvSpPr/>
          <p:nvPr/>
        </p:nvSpPr>
        <p:spPr>
          <a:xfrm>
            <a:off x="7128457" y="515588"/>
            <a:ext cx="64394" cy="2313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2C1F065-83AB-48A1-81BC-6CB2ACD642E6}"/>
              </a:ext>
            </a:extLst>
          </p:cNvPr>
          <p:cNvSpPr txBox="1"/>
          <p:nvPr/>
        </p:nvSpPr>
        <p:spPr>
          <a:xfrm>
            <a:off x="7160654" y="446615"/>
            <a:ext cx="1706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Font-size 30px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384CCAF7-AC2E-435D-9206-9D0C766BC360}"/>
              </a:ext>
            </a:extLst>
          </p:cNvPr>
          <p:cNvSpPr/>
          <p:nvPr/>
        </p:nvSpPr>
        <p:spPr>
          <a:xfrm>
            <a:off x="2184278" y="5979075"/>
            <a:ext cx="45719" cy="348987"/>
          </a:xfrm>
          <a:prstGeom prst="rect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4790853-6421-4730-A53B-674635810996}"/>
              </a:ext>
            </a:extLst>
          </p:cNvPr>
          <p:cNvSpPr txBox="1"/>
          <p:nvPr/>
        </p:nvSpPr>
        <p:spPr>
          <a:xfrm>
            <a:off x="381230" y="5949665"/>
            <a:ext cx="170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5050"/>
                </a:solidFill>
              </a:rPr>
              <a:t>Font-size 15px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15A56582-AB4D-43B8-9ED9-0257730874A3}"/>
              </a:ext>
            </a:extLst>
          </p:cNvPr>
          <p:cNvSpPr/>
          <p:nvPr/>
        </p:nvSpPr>
        <p:spPr>
          <a:xfrm>
            <a:off x="2202954" y="5670830"/>
            <a:ext cx="64395" cy="206062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5240788-3AB1-4057-B269-CF38B5631EB1}"/>
              </a:ext>
            </a:extLst>
          </p:cNvPr>
          <p:cNvSpPr txBox="1"/>
          <p:nvPr/>
        </p:nvSpPr>
        <p:spPr>
          <a:xfrm>
            <a:off x="478170" y="5507560"/>
            <a:ext cx="170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99CCFF"/>
                </a:solidFill>
              </a:rPr>
              <a:t>Font-size 25px</a:t>
            </a:r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451F35D0-9684-4712-92AE-37C7B3594B30}"/>
              </a:ext>
            </a:extLst>
          </p:cNvPr>
          <p:cNvSpPr/>
          <p:nvPr/>
        </p:nvSpPr>
        <p:spPr>
          <a:xfrm>
            <a:off x="9442488" y="5600059"/>
            <a:ext cx="64395" cy="69921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1CD3AFB-9E6A-4448-B726-C678E63A9546}"/>
              </a:ext>
            </a:extLst>
          </p:cNvPr>
          <p:cNvSpPr txBox="1"/>
          <p:nvPr/>
        </p:nvSpPr>
        <p:spPr>
          <a:xfrm>
            <a:off x="7895734" y="6293354"/>
            <a:ext cx="170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5">
                    <a:lumMod val="75000"/>
                  </a:schemeClr>
                </a:solidFill>
              </a:rPr>
              <a:t>Font-size 20px</a:t>
            </a:r>
          </a:p>
        </p:txBody>
      </p:sp>
    </p:spTree>
    <p:extLst>
      <p:ext uri="{BB962C8B-B14F-4D97-AF65-F5344CB8AC3E}">
        <p14:creationId xmlns:p14="http://schemas.microsoft.com/office/powerpoint/2010/main" val="1405616681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RegularSeedLeftStep">
      <a:dk1>
        <a:srgbClr val="000000"/>
      </a:dk1>
      <a:lt1>
        <a:srgbClr val="FFFFFF"/>
      </a:lt1>
      <a:dk2>
        <a:srgbClr val="181734"/>
      </a:dk2>
      <a:lt2>
        <a:srgbClr val="F1F0F3"/>
      </a:lt2>
      <a:accent1>
        <a:srgbClr val="96A91E"/>
      </a:accent1>
      <a:accent2>
        <a:srgbClr val="C99716"/>
      </a:accent2>
      <a:accent3>
        <a:srgbClr val="E6632A"/>
      </a:accent3>
      <a:accent4>
        <a:srgbClr val="D4182D"/>
      </a:accent4>
      <a:accent5>
        <a:srgbClr val="E62A8D"/>
      </a:accent5>
      <a:accent6>
        <a:srgbClr val="D418CA"/>
      </a:accent6>
      <a:hlink>
        <a:srgbClr val="6555C6"/>
      </a:hlink>
      <a:folHlink>
        <a:srgbClr val="7F7F7F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141</Words>
  <Application>Microsoft Office PowerPoint</Application>
  <PresentationFormat>Widescreen</PresentationFormat>
  <Paragraphs>64</Paragraphs>
  <Slides>6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Calibri</vt:lpstr>
      <vt:lpstr>Modern Love</vt:lpstr>
      <vt:lpstr>BohemianVTI</vt:lpstr>
      <vt:lpstr>Presentazione  MiniHomework2</vt:lpstr>
      <vt:lpstr>Contenuto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 MiniHomework1</dc:title>
  <dc:creator>Antonio</dc:creator>
  <cp:lastModifiedBy>Antonio</cp:lastModifiedBy>
  <cp:revision>14</cp:revision>
  <dcterms:created xsi:type="dcterms:W3CDTF">2021-03-26T15:43:14Z</dcterms:created>
  <dcterms:modified xsi:type="dcterms:W3CDTF">2021-04-11T10:32:36Z</dcterms:modified>
</cp:coreProperties>
</file>

<file path=docProps/thumbnail.jpeg>
</file>